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7462624d6c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800102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Запрошуємо</a:t>
            </a:r>
          </a:p>
          <a:p>
            <a:pPr algn="ctr"/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</a:t>
            </a:r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 Фестиваль </a:t>
            </a:r>
          </a:p>
          <a:p>
            <a:pPr algn="ctr"/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культури, спорту та мистецтв,</a:t>
            </a:r>
          </a:p>
          <a:p>
            <a:pPr algn="just"/>
            <a:r>
              <a:rPr lang="uk-UA" dirty="0" smtClean="0"/>
              <a:t>         </a:t>
            </a:r>
            <a:r>
              <a:rPr lang="uk-UA" sz="2400" dirty="0" smtClean="0"/>
              <a:t>який відбудеться у Спорткомплексі ОНАХТ</a:t>
            </a:r>
            <a:endParaRPr lang="uk-UA" dirty="0" smtClean="0"/>
          </a:p>
          <a:p>
            <a:pPr algn="just"/>
            <a:r>
              <a:rPr lang="uk-UA" sz="2400" dirty="0" smtClean="0">
                <a:solidFill>
                  <a:srgbClr val="D00000"/>
                </a:solidFill>
              </a:rPr>
              <a:t> </a:t>
            </a:r>
            <a:r>
              <a:rPr lang="uk-UA" sz="2400" dirty="0" smtClean="0">
                <a:solidFill>
                  <a:srgbClr val="D00000"/>
                </a:solidFill>
              </a:rPr>
              <a:t>                                                                                 </a:t>
            </a:r>
            <a:r>
              <a:rPr lang="uk-UA" sz="2400" dirty="0" smtClean="0">
                <a:solidFill>
                  <a:srgbClr val="D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14.30</a:t>
            </a:r>
            <a:r>
              <a:rPr lang="uk-UA" sz="2400" dirty="0" smtClean="0">
                <a:solidFill>
                  <a:srgbClr val="D00000"/>
                </a:solidFill>
              </a:rPr>
              <a:t> </a:t>
            </a:r>
            <a:endParaRPr lang="uk-UA" sz="2400" dirty="0" smtClean="0">
              <a:solidFill>
                <a:srgbClr val="D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uk-UA" sz="2400" dirty="0" smtClean="0"/>
          </a:p>
          <a:p>
            <a:pPr algn="ctr"/>
            <a:r>
              <a:rPr lang="uk-UA" sz="4400" dirty="0" smtClean="0">
                <a:solidFill>
                  <a:srgbClr val="D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Vani" pitchFamily="34" charset="0"/>
              </a:rPr>
              <a:t>17 ТРАВНЯ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6" name="TextBox 5"/>
          <p:cNvSpPr txBox="1"/>
          <p:nvPr/>
        </p:nvSpPr>
        <p:spPr>
          <a:xfrm rot="21145127">
            <a:off x="980540" y="4818273"/>
            <a:ext cx="7567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Факультет </a:t>
            </a:r>
            <a:r>
              <a:rPr lang="uk-UA" sz="3200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ММіЛ</a:t>
            </a:r>
            <a:endParaRPr lang="uk-UA" sz="3200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Кафедра Фізичного виховання</a:t>
            </a:r>
          </a:p>
          <a:p>
            <a:r>
              <a:rPr lang="uk-UA" sz="3200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Студ</a:t>
            </a:r>
            <a:r>
              <a:rPr lang="uk-UA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. клуб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2017-05-11T14:51:06Z</dcterms:created>
  <dcterms:modified xsi:type="dcterms:W3CDTF">2017-05-11T15:10:30Z</dcterms:modified>
</cp:coreProperties>
</file>